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57" r:id="rId3"/>
    <p:sldId id="269" r:id="rId4"/>
    <p:sldId id="258" r:id="rId5"/>
    <p:sldId id="271" r:id="rId6"/>
    <p:sldId id="272" r:id="rId7"/>
    <p:sldId id="274" r:id="rId8"/>
    <p:sldId id="275" r:id="rId9"/>
    <p:sldId id="276" r:id="rId10"/>
    <p:sldId id="277" r:id="rId11"/>
    <p:sldId id="280" r:id="rId12"/>
    <p:sldId id="278" r:id="rId13"/>
    <p:sldId id="279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8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8/13/2015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8/13/2015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8/13/2015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7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8/13/2015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5" name="Group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9" name="Picture Placeholder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0" name="Picture Placeholder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8/13/2015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8/13/2015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/>
              <a:pPr/>
              <a:t>8/13/2015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4-KBwriCO-Q" TargetMode="External"/><Relationship Id="rId2" Type="http://schemas.openxmlformats.org/officeDocument/2006/relationships/hyperlink" Target="https://www.youtube.com/watch?v=KaeNSYJvrn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hyperlink" Target="http://mrsruiz.net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lF4KseewuC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uizmy@fusd.ne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6854" y="1752600"/>
            <a:ext cx="7976759" cy="1278924"/>
          </a:xfrm>
        </p:spPr>
        <p:txBody>
          <a:bodyPr/>
          <a:lstStyle/>
          <a:p>
            <a:r>
              <a:rPr lang="en-US" dirty="0" smtClean="0"/>
              <a:t>Back To School Night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14768" y="3047999"/>
            <a:ext cx="1968844" cy="889687"/>
          </a:xfrm>
        </p:spPr>
        <p:txBody>
          <a:bodyPr/>
          <a:lstStyle/>
          <a:p>
            <a:r>
              <a:rPr lang="en-US" dirty="0" smtClean="0"/>
              <a:t>Mrs. Ruiz</a:t>
            </a:r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7500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6" b="11506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6" b="1150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1"/>
          </p:nvPr>
        </p:nvSpPr>
        <p:spPr>
          <a:xfrm>
            <a:off x="9066214" y="0"/>
            <a:ext cx="2992436" cy="6858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little about me:</a:t>
            </a:r>
          </a:p>
          <a:p>
            <a:pPr algn="ctr"/>
            <a:r>
              <a:rPr lang="en-US" dirty="0" smtClean="0"/>
              <a:t>Married Dominick Ruiz in 2001</a:t>
            </a:r>
          </a:p>
          <a:p>
            <a:pPr algn="ctr"/>
            <a:r>
              <a:rPr lang="en-US" dirty="0" smtClean="0"/>
              <a:t>Had Xavier Ruiz in 2004</a:t>
            </a:r>
          </a:p>
          <a:p>
            <a:pPr algn="ctr"/>
            <a:r>
              <a:rPr lang="en-US" dirty="0" smtClean="0"/>
              <a:t>Lives in Colton</a:t>
            </a:r>
          </a:p>
          <a:p>
            <a:pPr algn="ctr"/>
            <a:r>
              <a:rPr lang="en-US" dirty="0" smtClean="0"/>
              <a:t>Fiona = 11 year old Black Labrador Retriever</a:t>
            </a:r>
          </a:p>
          <a:p>
            <a:pPr algn="ctr"/>
            <a:r>
              <a:rPr lang="en-US" dirty="0" smtClean="0"/>
              <a:t>Dot = 8 month old mixed breed</a:t>
            </a:r>
          </a:p>
          <a:p>
            <a:pPr algn="ctr"/>
            <a:r>
              <a:rPr lang="en-US" dirty="0" smtClean="0"/>
              <a:t>Teacher since 2000</a:t>
            </a:r>
          </a:p>
          <a:p>
            <a:pPr algn="ctr"/>
            <a:r>
              <a:rPr lang="en-US" dirty="0" smtClean="0"/>
              <a:t>BA in Business</a:t>
            </a:r>
          </a:p>
          <a:p>
            <a:pPr algn="ctr"/>
            <a:r>
              <a:rPr lang="en-US" dirty="0" smtClean="0"/>
              <a:t>MA in CLAD</a:t>
            </a:r>
          </a:p>
          <a:p>
            <a:pPr algn="ctr"/>
            <a:r>
              <a:rPr lang="en-US" dirty="0" smtClean="0"/>
              <a:t>MA in Educational Technology</a:t>
            </a:r>
          </a:p>
          <a:p>
            <a:pPr algn="ctr"/>
            <a:r>
              <a:rPr lang="en-US" dirty="0" smtClean="0"/>
              <a:t>Nationally Board Certified Teacher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ClassDojo</a:t>
            </a:r>
            <a:endParaRPr dirty="0"/>
          </a:p>
          <a:p>
            <a:r>
              <a:rPr lang="en-US" dirty="0" smtClean="0"/>
              <a:t>Email</a:t>
            </a:r>
          </a:p>
          <a:p>
            <a:r>
              <a:rPr lang="en-US" dirty="0" smtClean="0">
                <a:hlinkClick r:id="rId3"/>
              </a:rPr>
              <a:t>Edmodo</a:t>
            </a:r>
            <a:endParaRPr dirty="0"/>
          </a:p>
          <a:p>
            <a:r>
              <a:rPr lang="en-US" dirty="0" smtClean="0">
                <a:hlinkClick r:id="rId4"/>
              </a:rPr>
              <a:t>Class website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3" y="1524000"/>
            <a:ext cx="3810000" cy="318135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Required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Internet/Email Acceptable Use</a:t>
            </a:r>
          </a:p>
          <a:p>
            <a:r>
              <a:rPr lang="en-US" dirty="0" smtClean="0"/>
              <a:t>Free Lunch Application</a:t>
            </a:r>
          </a:p>
          <a:p>
            <a:r>
              <a:rPr lang="en-US" dirty="0" smtClean="0"/>
              <a:t>School Policy Form</a:t>
            </a:r>
            <a:endParaRPr dirty="0"/>
          </a:p>
          <a:p>
            <a:r>
              <a:rPr lang="en-US" dirty="0" smtClean="0"/>
              <a:t>Photo Release Form</a:t>
            </a:r>
            <a:endParaRPr dirty="0"/>
          </a:p>
          <a:p>
            <a:r>
              <a:rPr lang="en-US" dirty="0" smtClean="0"/>
              <a:t>Bring Your Own Device Permission Slip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925" y="1752600"/>
            <a:ext cx="2800350" cy="280035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104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Reports &amp; Report Cards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Reports, twice a year</a:t>
            </a:r>
            <a:endParaRPr dirty="0"/>
          </a:p>
          <a:p>
            <a:r>
              <a:rPr lang="en-US" dirty="0" smtClean="0"/>
              <a:t>Report Cards, twice a year</a:t>
            </a:r>
            <a:endParaRPr dirty="0"/>
          </a:p>
          <a:p>
            <a:r>
              <a:rPr lang="en-US" dirty="0" smtClean="0"/>
              <a:t>Parent/Teacher Conferences:</a:t>
            </a:r>
          </a:p>
          <a:p>
            <a:pPr lvl="1"/>
            <a:r>
              <a:rPr lang="en-US" dirty="0" smtClean="0"/>
              <a:t>November 2-6, Minimum Days ALL WEEK</a:t>
            </a:r>
          </a:p>
          <a:p>
            <a:pPr lvl="1"/>
            <a:r>
              <a:rPr lang="en-US" dirty="0" smtClean="0"/>
              <a:t>Please bring your child, they are a critical part of our team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5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Paperless</a:t>
            </a:r>
            <a:endParaRPr dirty="0"/>
          </a:p>
          <a:p>
            <a:r>
              <a:rPr lang="en-US" dirty="0" smtClean="0">
                <a:hlinkClick r:id="rId2"/>
              </a:rPr>
              <a:t>MobyMax</a:t>
            </a:r>
            <a:endParaRPr dirty="0"/>
          </a:p>
          <a:p>
            <a:r>
              <a:rPr lang="en-US" dirty="0" smtClean="0"/>
              <a:t>No internet or tech at home?</a:t>
            </a:r>
          </a:p>
          <a:p>
            <a:pPr lvl="1"/>
            <a:r>
              <a:rPr lang="en-US" dirty="0" smtClean="0"/>
              <a:t>DGE Computer Labs before or after school</a:t>
            </a:r>
          </a:p>
          <a:p>
            <a:pPr lvl="1"/>
            <a:r>
              <a:rPr lang="en-US" dirty="0" smtClean="0"/>
              <a:t>Public libraries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050" y="1524000"/>
            <a:ext cx="2857500" cy="311467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8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of Events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MAPS Testing</a:t>
            </a:r>
            <a:endParaRPr dirty="0"/>
          </a:p>
          <a:p>
            <a:r>
              <a:rPr lang="en-US" dirty="0" smtClean="0"/>
              <a:t>PTA Fundraiser</a:t>
            </a:r>
            <a:endParaRPr dirty="0"/>
          </a:p>
          <a:p>
            <a:r>
              <a:rPr lang="en-US" dirty="0" smtClean="0"/>
              <a:t>Picture Day: Thursday, September 17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Scholastic Book Fair: September 21</a:t>
            </a:r>
            <a:r>
              <a:rPr lang="en-US" baseline="30000" dirty="0" smtClean="0"/>
              <a:t>st</a:t>
            </a:r>
            <a:r>
              <a:rPr lang="en-US" dirty="0" smtClean="0"/>
              <a:t> – 25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Harvest Festival: October 29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Fall Break: November 23</a:t>
            </a:r>
            <a:r>
              <a:rPr lang="en-US" baseline="30000" dirty="0" smtClean="0"/>
              <a:t>rd</a:t>
            </a:r>
            <a:r>
              <a:rPr lang="en-US" dirty="0" smtClean="0"/>
              <a:t> – 27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764" y="2095500"/>
            <a:ext cx="2609850" cy="260985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3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StoryWorks</a:t>
            </a:r>
            <a:endParaRPr lang="en-US" dirty="0" smtClean="0"/>
          </a:p>
          <a:p>
            <a:r>
              <a:rPr lang="en-US" dirty="0" smtClean="0"/>
              <a:t>Ready Common Core (RTI)</a:t>
            </a:r>
            <a:endParaRPr dirty="0"/>
          </a:p>
          <a:p>
            <a:r>
              <a:rPr lang="en-US" dirty="0" smtClean="0"/>
              <a:t>My Math &amp; </a:t>
            </a:r>
            <a:r>
              <a:rPr lang="en-US" dirty="0" err="1" smtClean="0"/>
              <a:t>DynaMath</a:t>
            </a:r>
            <a:endParaRPr dirty="0"/>
          </a:p>
          <a:p>
            <a:r>
              <a:rPr lang="en-US" dirty="0" smtClean="0"/>
              <a:t>Science</a:t>
            </a:r>
          </a:p>
          <a:p>
            <a:r>
              <a:rPr lang="en-US" dirty="0" smtClean="0"/>
              <a:t>Music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Health</a:t>
            </a:r>
          </a:p>
          <a:p>
            <a:r>
              <a:rPr lang="en-US" dirty="0" smtClean="0"/>
              <a:t>PE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257042"/>
            <a:ext cx="3086102" cy="254089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Rules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4" y="1523999"/>
            <a:ext cx="10058400" cy="507682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honest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respectful of others and their property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a friend to all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Avoid using inappropriate language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on your best behavior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on task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Always do your own and best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Keep your workspace and the classroom neat and clean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Always be mindful of how you move around the room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Always listen to the teacher and follow instructions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006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Plickers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013" y="1752600"/>
            <a:ext cx="5638800" cy="4229100"/>
          </a:xfrm>
        </p:spPr>
      </p:pic>
    </p:spTree>
    <p:extLst>
      <p:ext uri="{BB962C8B-B14F-4D97-AF65-F5344CB8AC3E}">
        <p14:creationId xmlns:p14="http://schemas.microsoft.com/office/powerpoint/2010/main" val="38949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Scholastic Reading Club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Book orders every month</a:t>
            </a:r>
          </a:p>
          <a:p>
            <a:r>
              <a:rPr lang="en-US" dirty="0" smtClean="0"/>
              <a:t>Wide selection </a:t>
            </a:r>
          </a:p>
          <a:p>
            <a:r>
              <a:rPr lang="en-US" dirty="0" smtClean="0"/>
              <a:t>Online ordering (class code: GMXHD)</a:t>
            </a:r>
          </a:p>
          <a:p>
            <a:r>
              <a:rPr lang="en-US" dirty="0" smtClean="0"/>
              <a:t>Purchases earn points toward class items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199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4" y="1752600"/>
            <a:ext cx="10058400" cy="4552950"/>
          </a:xfrm>
        </p:spPr>
        <p:txBody>
          <a:bodyPr>
            <a:normAutofit/>
          </a:bodyPr>
          <a:lstStyle/>
          <a:p>
            <a:r>
              <a:rPr lang="en-US" dirty="0" smtClean="0"/>
              <a:t>iPads</a:t>
            </a:r>
            <a:endParaRPr dirty="0"/>
          </a:p>
          <a:p>
            <a:r>
              <a:rPr lang="en-US" dirty="0" smtClean="0"/>
              <a:t>Bring Your Own Device</a:t>
            </a:r>
            <a:endParaRPr dirty="0"/>
          </a:p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Learners &amp; 21</a:t>
            </a:r>
            <a:r>
              <a:rPr lang="en-US" baseline="30000" dirty="0" smtClean="0"/>
              <a:t>st</a:t>
            </a:r>
            <a:r>
              <a:rPr lang="en-US" dirty="0" smtClean="0"/>
              <a:t> Century Skills</a:t>
            </a:r>
          </a:p>
          <a:p>
            <a:r>
              <a:rPr lang="en-US" dirty="0" smtClean="0"/>
              <a:t>Frequently used programs/apps:</a:t>
            </a:r>
          </a:p>
          <a:p>
            <a:pPr lvl="1"/>
            <a:r>
              <a:rPr lang="en-US" dirty="0" smtClean="0"/>
              <a:t>Edmodo</a:t>
            </a:r>
          </a:p>
          <a:p>
            <a:pPr lvl="1"/>
            <a:r>
              <a:rPr lang="en-US" dirty="0" smtClean="0"/>
              <a:t>MobyMax</a:t>
            </a:r>
          </a:p>
          <a:p>
            <a:pPr lvl="1"/>
            <a:r>
              <a:rPr lang="en-US" dirty="0" err="1" smtClean="0"/>
              <a:t>TenMarks</a:t>
            </a:r>
            <a:endParaRPr lang="en-US" dirty="0" smtClean="0"/>
          </a:p>
          <a:p>
            <a:pPr lvl="1"/>
            <a:r>
              <a:rPr lang="en-US" dirty="0" err="1" smtClean="0"/>
              <a:t>Lexia</a:t>
            </a:r>
            <a:endParaRPr lang="en-US" dirty="0" smtClean="0"/>
          </a:p>
          <a:p>
            <a:pPr lvl="1"/>
            <a:r>
              <a:rPr lang="en-US" dirty="0" smtClean="0"/>
              <a:t>Accelerated Reader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212" y="1752600"/>
            <a:ext cx="2657475" cy="264795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360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for coming to Back To School Night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799"/>
            <a:ext cx="6858002" cy="1295401"/>
          </a:xfrm>
        </p:spPr>
        <p:txBody>
          <a:bodyPr>
            <a:normAutofit/>
          </a:bodyPr>
          <a:lstStyle/>
          <a:p>
            <a:r>
              <a:rPr lang="en-US" dirty="0" smtClean="0"/>
              <a:t>Questions?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ClassDojo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hlinkClick r:id="rId2"/>
              </a:rPr>
              <a:t>ruizmy@fusd.net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Nature presentation, illustrated landscape design  (widescreen)</Template>
  <TotalTime>0</TotalTime>
  <Words>318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Segoe Print</vt:lpstr>
      <vt:lpstr>Nature Illustration 16x9</vt:lpstr>
      <vt:lpstr>Back To School Night</vt:lpstr>
      <vt:lpstr>PowerPoint Presentation</vt:lpstr>
      <vt:lpstr>Communication</vt:lpstr>
      <vt:lpstr>Forms Required</vt:lpstr>
      <vt:lpstr>Progress Reports &amp; Report Cards</vt:lpstr>
      <vt:lpstr>Homework</vt:lpstr>
      <vt:lpstr>Calendar of Events</vt:lpstr>
      <vt:lpstr>Curriculum</vt:lpstr>
      <vt:lpstr>Classroom Rules</vt:lpstr>
      <vt:lpstr>Plickers!</vt:lpstr>
      <vt:lpstr>Scholastic Reading Club</vt:lpstr>
      <vt:lpstr>Technology</vt:lpstr>
      <vt:lpstr>Thank you for coming to Back To School Night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2015-08-12T23:39:34Z</dcterms:created>
  <dcterms:modified xsi:type="dcterms:W3CDTF">2015-08-14T05:33:35Z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